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13F60B5-EEF3-4A5D-AFF2-DC8BA4012C57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E3627A8-4542-4CA2-9A77-456597029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пбп де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3071810"/>
            <a:ext cx="6215106" cy="378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0"/>
            <a:ext cx="6400800" cy="1600200"/>
          </a:xfrm>
        </p:spPr>
        <p:txBody>
          <a:bodyPr anchor="t">
            <a:normAutofit/>
          </a:bodyPr>
          <a:lstStyle/>
          <a:p>
            <a:pPr algn="r"/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Подготовила:</a:t>
            </a:r>
          </a:p>
          <a:p>
            <a:pPr algn="r"/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Воспитатель МДОУ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№4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п.Кавалерово</a:t>
            </a:r>
            <a:endParaRPr lang="ru-RU" sz="1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Репникова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Алена Федоровна</a:t>
            </a:r>
          </a:p>
          <a:p>
            <a:pPr algn="r"/>
            <a:r>
              <a:rPr lang="ru-RU" sz="1800" smtClean="0">
                <a:solidFill>
                  <a:schemeClr val="accent2">
                    <a:lumMod val="50000"/>
                  </a:schemeClr>
                </a:solidFill>
              </a:rPr>
              <a:t>Проведено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: 19.03.2021г</a:t>
            </a: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928670"/>
            <a:ext cx="8229600" cy="2047285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Опасные предметы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85720" y="-357214"/>
            <a:ext cx="4643470" cy="336867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На перила и окошки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Забираться можно кошкам,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А обычным ребятишкам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Так шалить опасно слишком,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Ведь, упавши с высоты,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И убиться можешь ты.</a:t>
            </a:r>
            <a:endParaRPr lang="ru-RU" sz="2800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5" name="Содержимое 4" descr="411566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4929190" y="285728"/>
            <a:ext cx="3749675" cy="2357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Содержимое 5" descr="Plastikovyie-okna_2.jpeg"/>
          <p:cNvPicPr>
            <a:picLocks noGrp="1" noChangeAspect="1"/>
          </p:cNvPicPr>
          <p:nvPr>
            <p:ph sz="quarter" idx="2"/>
          </p:nvPr>
        </p:nvPicPr>
        <p:blipFill>
          <a:blip r:embed="rId3" cstate="email"/>
          <a:stretch>
            <a:fillRect/>
          </a:stretch>
        </p:blipFill>
        <p:spPr>
          <a:xfrm>
            <a:off x="5000628" y="2786058"/>
            <a:ext cx="3749675" cy="3749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окно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71538" y="3357562"/>
            <a:ext cx="3143272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4071942"/>
            <a:ext cx="5357818" cy="250033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Огонечек может скромный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За минуту стать огромным.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Потому с огнем, друзья,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Никогда играть нельзя.</a:t>
            </a:r>
            <a:endParaRPr lang="ru-RU" sz="3600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5" name="Содержимое 4" descr="0-bolshaya-zazhigalka-s-fonarikom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2638942"/>
            <a:ext cx="3481218" cy="4219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67232688.jpg"/>
          <p:cNvPicPr>
            <a:picLocks noGrp="1" noChangeAspect="1"/>
          </p:cNvPicPr>
          <p:nvPr>
            <p:ph sz="quarter" idx="2"/>
          </p:nvPr>
        </p:nvPicPr>
        <p:blipFill>
          <a:blip r:embed="rId3" cstate="email"/>
          <a:stretch>
            <a:fillRect/>
          </a:stretch>
        </p:blipFill>
        <p:spPr>
          <a:xfrm>
            <a:off x="214282" y="160710"/>
            <a:ext cx="3686217" cy="2764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спички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14810" y="357166"/>
            <a:ext cx="4476755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5357818" cy="250035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Ток не страшен проводам,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Но зато опасен нам.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Потому нельзя вам, детки,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Ничего совать в розетки.</a:t>
            </a:r>
            <a:endParaRPr lang="ru-RU" sz="3600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6" name="Содержимое 5" descr="gsl000642.jpe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5357818" y="2571744"/>
            <a:ext cx="3563522" cy="4071966"/>
          </a:xfrm>
        </p:spPr>
      </p:pic>
      <p:pic>
        <p:nvPicPr>
          <p:cNvPr id="5" name="Рисунок 4" descr="элприборы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2714620"/>
            <a:ext cx="4983515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5767" y="1"/>
            <a:ext cx="6278233" cy="2643182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Ручки газовой плиты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Не крути, балуясь, ты,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Вдруг случайно включишь газ,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И он всех отравит вас.</a:t>
            </a:r>
            <a:endParaRPr lang="ru-RU" sz="3600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8" name="Содержимое 7" descr="1021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214282" y="1906055"/>
            <a:ext cx="3357586" cy="4666185"/>
          </a:xfrm>
        </p:spPr>
      </p:pic>
      <p:pic>
        <p:nvPicPr>
          <p:cNvPr id="5" name="Рисунок 4" descr="плита 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786182" y="2857496"/>
            <a:ext cx="5182456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357298"/>
            <a:ext cx="6643734" cy="508318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Если гости к вам пришли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Или навестил вас друг,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Перед тем, как с ним играть —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Не забудьте выключить утюг!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00000025027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4643438" y="0"/>
            <a:ext cx="4222804" cy="3631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утюг 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472" y="285728"/>
            <a:ext cx="4000496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357166"/>
            <a:ext cx="5614998" cy="5643602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Помни: в ванне и под душем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Фен тебе совсем не нужен!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Плеер тоже подождёт –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До него дойдёт черёд!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В ванне ты пока сидишь,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Обойдись без них, малыш.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Если рядом есть вода,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Электричество – беда!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36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214282" y="2643182"/>
            <a:ext cx="4000528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электр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8596" y="357166"/>
            <a:ext cx="2957638" cy="2233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857628"/>
            <a:ext cx="7772400" cy="264320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Ой, не стоит при готовке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Класть металл в </a:t>
            </a:r>
            <a:r>
              <a:rPr lang="ru-RU" dirty="0" err="1" smtClean="0">
                <a:solidFill>
                  <a:srgbClr val="FF0000"/>
                </a:solidFill>
                <a:latin typeface="Garamond" pitchFamily="18" charset="0"/>
              </a:rPr>
              <a:t>микроволновку</a:t>
            </a: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: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Только включишь – заискрится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И со взрывом загорится.</a:t>
            </a:r>
            <a:endParaRPr lang="ru-RU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4" name="Содержимое 3" descr="1845131155448273-800x600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1928794" y="357166"/>
            <a:ext cx="5904463" cy="3682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357298"/>
            <a:ext cx="5786478" cy="4643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В холодильнике вода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Летом не теплее льда.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Если той воды напиться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Можно сильно простудиться.</a:t>
            </a:r>
            <a:endParaRPr lang="ru-RU" sz="3600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6" name="Содержимое 5" descr="ne-morozit-holodilnik.pn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4071934" y="285728"/>
            <a:ext cx="5357818" cy="5804306"/>
          </a:xfrm>
        </p:spPr>
      </p:pic>
      <p:pic>
        <p:nvPicPr>
          <p:cNvPr id="4" name="Рисунок 3" descr="prostu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642918"/>
            <a:ext cx="4202727" cy="2643206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72386" cy="3643338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Телевизор включать не надо,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Если взрослых нету рядом,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Технику испортишь ты,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Ещё – пожар может произойти.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83cf08a396756c8758b10299571811b9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357159" y="3429000"/>
            <a:ext cx="413317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crn_big_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72066" y="3429000"/>
            <a:ext cx="3286125" cy="3219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429000"/>
            <a:ext cx="7229500" cy="315436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Бережливым быть умей,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И по клавишам не бей,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Там, учтите этот факт –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Электрический контакт.</a:t>
            </a:r>
            <a:endParaRPr lang="ru-RU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6" name="Содержимое 5" descr="42_article_slc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3246574" y="214290"/>
            <a:ext cx="5897426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2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0034" y="857232"/>
            <a:ext cx="3111494" cy="2333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3357562"/>
            <a:ext cx="6758006" cy="3143272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Ни нарочно, ни случайно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Не хватай горячий чайник.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Кипяток пролить не классно –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Это больно и опасно.</a:t>
            </a:r>
            <a:endParaRPr lang="ru-RU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6" name="Содержимое 5" descr="skolko-elektroe-nergii-potreblyaet-chajnik-nowbest.ru_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285728"/>
            <a:ext cx="3714776" cy="3714776"/>
          </a:xfrm>
        </p:spPr>
      </p:pic>
      <p:pic>
        <p:nvPicPr>
          <p:cNvPr id="5" name="Рисунок 4" descr="105461534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357686" y="428604"/>
            <a:ext cx="3810000" cy="3695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7429552" cy="465456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Сынок хотел, как папа, стать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И начал гвоздик забивать;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Попал по пальцу молотком -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На рёв сбежался целый дом...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Малыш, запомни наш совет: 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С тобой чтоб не случилось бед, 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Еще немного подожди: </a:t>
            </a:r>
            <a:b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Garamond" pitchFamily="18" charset="0"/>
              </a:rPr>
              <a:t>Сперва придется подрасти...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bbde18bf33f3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4929190" y="3929066"/>
            <a:ext cx="4214810" cy="2786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39736-126_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72132" y="928670"/>
            <a:ext cx="3075987" cy="213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786190"/>
            <a:ext cx="6143668" cy="2786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Инструменты папины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Брать не будем мы,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Ведь они тяжёлые,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Острые они.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2508-1-10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214282" y="214290"/>
            <a:ext cx="4244800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327149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60" y="3429000"/>
            <a:ext cx="3143240" cy="3214710"/>
          </a:xfrm>
          <a:prstGeom prst="rect">
            <a:avLst/>
          </a:prstGeom>
        </p:spPr>
      </p:pic>
      <p:pic>
        <p:nvPicPr>
          <p:cNvPr id="6" name="Содержимое 5" descr="store_apendix_large129716_821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57752" y="285728"/>
            <a:ext cx="3924060" cy="3000396"/>
          </a:xfrm>
          <a:prstGeom prst="rect">
            <a:avLst/>
          </a:prstGeom>
        </p:spPr>
      </p:pic>
      <p:pic>
        <p:nvPicPr>
          <p:cNvPr id="7" name="Содержимое 4" descr="4526cfd3cb2fe86dcee2cce83a2cab52.jpe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571869" y="1571612"/>
            <a:ext cx="2589628" cy="2071702"/>
          </a:xfrm>
          <a:prstGeom prst="rect">
            <a:avLst/>
          </a:prstGeo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772400" cy="37861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Не играйте острыми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Вилками, ножами.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Ведь такой </a:t>
            </a:r>
            <a:r>
              <a:rPr lang="en-US" sz="2800" dirty="0" smtClean="0">
                <a:solidFill>
                  <a:srgbClr val="FF0000"/>
                </a:solidFill>
                <a:latin typeface="Garamond" pitchFamily="18" charset="0"/>
              </a:rPr>
              <a:t>«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игрушкой</a:t>
            </a:r>
            <a:r>
              <a:rPr lang="en-US" sz="2800" dirty="0" smtClean="0">
                <a:solidFill>
                  <a:srgbClr val="FF0000"/>
                </a:solidFill>
                <a:latin typeface="Garamond" pitchFamily="18" charset="0"/>
              </a:rPr>
              <a:t>»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просто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Что-нибудь поранить.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Будет больно, будет грустно, 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Мама поругает...        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Неужели вам игрушек </a:t>
            </a:r>
            <a:b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В доме не хватает?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640b2a367b57bca11af6d5abbdc6351651e80060,340x1,ou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58" y="3286124"/>
            <a:ext cx="3714776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salatnaya-desertnaya-vilka-dragon-300-903-82-1.jpg"/>
          <p:cNvPicPr>
            <a:picLocks noGrp="1" noChangeAspect="1"/>
          </p:cNvPicPr>
          <p:nvPr>
            <p:ph sz="quarter" idx="2"/>
          </p:nvPr>
        </p:nvPicPr>
        <p:blipFill>
          <a:blip r:embed="rId3" cstate="email"/>
          <a:stretch>
            <a:fillRect/>
          </a:stretch>
        </p:blipFill>
        <p:spPr>
          <a:xfrm>
            <a:off x="4964112" y="3286124"/>
            <a:ext cx="3751291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нож 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42844" y="571480"/>
            <a:ext cx="2402155" cy="2214578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68" y="785794"/>
            <a:ext cx="5572132" cy="5583254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Нам иголка здесь нужна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Безопасность тут ВАЖНА.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Чтоб не выколоть глаза,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Не маши ты ею зря.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В рот иглу ты не бери,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За ней внимательно следи.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Чтоб за хвостик не стянули,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В игольницу ты ее воткни.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57269558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785794"/>
            <a:ext cx="3357586" cy="500066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37258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Ножницы детям не игрушка,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Обращаться с ними нужно -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Аккуратно: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Не кидать, не втыкать и не махать.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Чтоб другому передать,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Кольцами вперед их нужно взять.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13496322244383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2000232" y="3330544"/>
            <a:ext cx="5453058" cy="3527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274638"/>
            <a:ext cx="5400684" cy="3368676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Пилюли и таблетки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Нельзя тайком глотать!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Об этом наши детки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Обязаны узнать.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Содержимое 8" descr="28-650x503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214283" y="214290"/>
            <a:ext cx="3643338" cy="2901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Содержимое 9" descr="tabletki1.jpg"/>
          <p:cNvPicPr>
            <a:picLocks noGrp="1" noChangeAspect="1"/>
          </p:cNvPicPr>
          <p:nvPr>
            <p:ph sz="quarter" idx="2"/>
          </p:nvPr>
        </p:nvPicPr>
        <p:blipFill>
          <a:blip r:embed="rId3" cstate="email"/>
          <a:stretch>
            <a:fillRect/>
          </a:stretch>
        </p:blipFill>
        <p:spPr>
          <a:xfrm>
            <a:off x="5286380" y="4000504"/>
            <a:ext cx="3463923" cy="2499783"/>
          </a:xfrm>
        </p:spPr>
      </p:pic>
      <p:sp>
        <p:nvSpPr>
          <p:cNvPr id="11" name="TextBox 10"/>
          <p:cNvSpPr txBox="1"/>
          <p:nvPr/>
        </p:nvSpPr>
        <p:spPr>
          <a:xfrm>
            <a:off x="285720" y="3714752"/>
            <a:ext cx="57150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Garamond" pitchFamily="18" charset="0"/>
              </a:rPr>
              <a:t>Ведь отравиться можно: 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Garamond" pitchFamily="18" charset="0"/>
              </a:rPr>
              <a:t>В таких таблетках - вред!!!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Garamond" pitchFamily="18" charset="0"/>
              </a:rPr>
              <a:t> Так будьте осторожны –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Garamond" pitchFamily="18" charset="0"/>
              </a:rPr>
              <a:t>Живите много лет!!!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4399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Жидкостей немало разных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Ядовитых и опасных.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Из бутыли ты не пей,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Не спросив сперва, что в ней.</a:t>
            </a:r>
            <a:endParaRPr lang="ru-RU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4" name="Содержимое 3" descr="70_khimicheskie_sredstva_dlya_uborki_moyuschie_sr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4286248" y="3143248"/>
            <a:ext cx="4857752" cy="3214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0011-013-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8596" y="3500438"/>
            <a:ext cx="3828095" cy="260220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7429520" cy="278608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Даже в самый чудный вечер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Жечь нельзя без взрослых свечи.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Хоть нарядны и прекрасны,</a:t>
            </a:r>
            <a:br>
              <a:rPr lang="ru-RU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aramond" pitchFamily="18" charset="0"/>
              </a:rPr>
              <a:t>Но они огнеопасны.</a:t>
            </a:r>
            <a:endParaRPr lang="ru-RU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9" name="Содержимое 8" descr="1012875586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6786578" y="0"/>
            <a:ext cx="2143108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pikchyriki_ru-svechi-7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20" y="2571744"/>
            <a:ext cx="3620347" cy="4071942"/>
          </a:xfrm>
          <a:prstGeom prst="rect">
            <a:avLst/>
          </a:prstGeom>
        </p:spPr>
      </p:pic>
      <p:pic>
        <p:nvPicPr>
          <p:cNvPr id="6" name="Рисунок 5" descr="12331_html_1c4abfb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3483494"/>
            <a:ext cx="3629024" cy="3075372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Constantia" pitchFamily="18" charset="0"/>
              </a:rPr>
              <a:t>Соблюдай правила безопасности!!!</a:t>
            </a:r>
            <a:endParaRPr lang="ru-RU" sz="3600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" name="Содержимое 3" descr="mcskids.jpg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500034" y="1285860"/>
            <a:ext cx="8351457" cy="5572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300</TotalTime>
  <Words>120</Words>
  <Application>Microsoft Office PowerPoint</Application>
  <PresentationFormat>Экран (4:3)</PresentationFormat>
  <Paragraphs>29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Calibri</vt:lpstr>
      <vt:lpstr>Cambria</vt:lpstr>
      <vt:lpstr>Constantia</vt:lpstr>
      <vt:lpstr>Franklin Gothic Book</vt:lpstr>
      <vt:lpstr>Garamond</vt:lpstr>
      <vt:lpstr>Georgia</vt:lpstr>
      <vt:lpstr>Perpetua</vt:lpstr>
      <vt:lpstr>Wingdings 2</vt:lpstr>
      <vt:lpstr>Справедливость</vt:lpstr>
      <vt:lpstr>Опасные предметы</vt:lpstr>
      <vt:lpstr>На перила и окошки Забираться можно кошкам, А обычным ребятишкам Так шалить опасно слишком, Ведь, упавши с высоты, И убиться можешь ты.</vt:lpstr>
      <vt:lpstr>Огонечек может скромный За минуту стать огромным. Потому с огнем, друзья, Никогда играть нельзя.</vt:lpstr>
      <vt:lpstr>Ток не страшен проводам, Но зато опасен нам. Потому нельзя вам, детки, Ничего совать в розетки.</vt:lpstr>
      <vt:lpstr>Ручки газовой плиты Не крути, балуясь, ты, Вдруг случайно включишь газ, И он всех отравит вас.</vt:lpstr>
      <vt:lpstr>Если гости к вам пришли Или навестил вас друг, Перед тем, как с ним играть — Не забудьте выключить утюг! </vt:lpstr>
      <vt:lpstr>Помни: в ванне и под душем Фен тебе совсем не нужен! Плеер тоже подождёт – До него дойдёт черёд!  В ванне ты пока сидишь, Обойдись без них, малыш. Если рядом есть вода, Электричество – беда! </vt:lpstr>
      <vt:lpstr>Ой, не стоит при готовке Класть металл в микроволновку: Только включишь – заискрится И со взрывом загорится.</vt:lpstr>
      <vt:lpstr>В холодильнике вода Летом не теплее льда. Если той воды напиться Можно сильно простудиться.</vt:lpstr>
      <vt:lpstr>Телевизор включать не надо, Если взрослых нету рядом, Технику испортишь ты, Ещё – пожар может произойти. </vt:lpstr>
      <vt:lpstr>Бережливым быть умей, И по клавишам не бей, Там, учтите этот факт – Электрический контакт.</vt:lpstr>
      <vt:lpstr>Ни нарочно, ни случайно Не хватай горячий чайник. Кипяток пролить не классно – Это больно и опасно.</vt:lpstr>
      <vt:lpstr>Сынок хотел, как папа, стать И начал гвоздик забивать; Попал по пальцу молотком - На рёв сбежался целый дом... Малыш, запомни наш совет:  С тобой чтоб не случилось бед,  Еще немного подожди:  Сперва придется подрасти... </vt:lpstr>
      <vt:lpstr>Инструменты папины Брать не будем мы, Ведь они тяжёлые, Острые они. </vt:lpstr>
      <vt:lpstr>Не играйте острыми Вилками, ножами. Ведь такой «игрушкой» просто Что-нибудь поранить. Будет больно, будет грустно,  Мама поругает...         Неужели вам игрушек  В доме не хватает? </vt:lpstr>
      <vt:lpstr>Нам иголка здесь нужна Безопасность тут ВАЖНА. Чтоб не выколоть глаза, Не маши ты ею зря. В рот иглу ты не бери, За ней внимательно следи. Чтоб за хвостик не стянули, В игольницу ты ее воткни. </vt:lpstr>
      <vt:lpstr>Ножницы детям не игрушка, Обращаться с ними нужно - Аккуратно: Не кидать, не втыкать и не махать. Чтоб другому передать, Кольцами вперед их нужно взять. </vt:lpstr>
      <vt:lpstr>Пилюли и таблетки Нельзя тайком глотать! Об этом наши детки Обязаны узнать. </vt:lpstr>
      <vt:lpstr>Жидкостей немало разных Ядовитых и опасных. Из бутыли ты не пей, Не спросив сперва, что в ней.</vt:lpstr>
      <vt:lpstr>Даже в самый чудный вечер Жечь нельзя без взрослых свечи. Хоть нарядны и прекрасны, Но они огнеопасны.</vt:lpstr>
      <vt:lpstr>Соблюдай правила безопасности!!!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Опасные предметы</dc:title>
  <dc:creator>Rubik</dc:creator>
  <cp:lastModifiedBy>Днс</cp:lastModifiedBy>
  <cp:revision>21</cp:revision>
  <dcterms:created xsi:type="dcterms:W3CDTF">2014-08-30T20:49:11Z</dcterms:created>
  <dcterms:modified xsi:type="dcterms:W3CDTF">2021-03-18T23:50:08Z</dcterms:modified>
</cp:coreProperties>
</file>